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032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25" d="100"/>
          <a:sy n="25" d="100"/>
        </p:scale>
        <p:origin x="235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7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8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0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4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2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04192-985C-4215-A742-DF66CBF5CA4A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CCD7-6F14-4DD9-98DB-649DD0281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4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uburn college of engineering logo">
            <a:extLst>
              <a:ext uri="{FF2B5EF4-FFF2-40B4-BE49-F238E27FC236}">
                <a16:creationId xmlns:a16="http://schemas.microsoft.com/office/drawing/2014/main" id="{4EECF255-1F6E-4FF5-BAD3-E0B76B506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6"/>
          <a:stretch/>
        </p:blipFill>
        <p:spPr bwMode="auto">
          <a:xfrm>
            <a:off x="594361" y="510542"/>
            <a:ext cx="11384280" cy="302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34F32-E4D4-4EDB-8600-71954244F2B2}"/>
              </a:ext>
            </a:extLst>
          </p:cNvPr>
          <p:cNvSpPr/>
          <p:nvPr/>
        </p:nvSpPr>
        <p:spPr>
          <a:xfrm>
            <a:off x="822960" y="4488767"/>
            <a:ext cx="42245280" cy="237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ogo-2_blue-background.png">
            <a:extLst>
              <a:ext uri="{FF2B5EF4-FFF2-40B4-BE49-F238E27FC236}">
                <a16:creationId xmlns:a16="http://schemas.microsoft.com/office/drawing/2014/main" id="{F42AD9B8-DF38-43DA-BA14-07AF37630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4316" y="510542"/>
            <a:ext cx="9713923" cy="3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7E1A5-643B-4E16-810A-916D0862A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2840" y="584167"/>
            <a:ext cx="21214080" cy="3528058"/>
          </a:xfrm>
        </p:spPr>
        <p:txBody>
          <a:bodyPr>
            <a:noAutofit/>
          </a:bodyPr>
          <a:lstStyle/>
          <a:p>
            <a:r>
              <a:rPr lang="en-US" sz="1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IEEE SoutheastCon 2019 Hardware Competition Team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59CA28-36F7-46E2-9FCE-2F8E3CC4B3DF}"/>
              </a:ext>
            </a:extLst>
          </p:cNvPr>
          <p:cNvSpPr txBox="1">
            <a:spLocks/>
          </p:cNvSpPr>
          <p:nvPr/>
        </p:nvSpPr>
        <p:spPr>
          <a:xfrm>
            <a:off x="822960" y="5299626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Objective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6D48D3-6FA2-4AB7-BB03-D351212D59C4}"/>
              </a:ext>
            </a:extLst>
          </p:cNvPr>
          <p:cNvSpPr txBox="1">
            <a:spLocks/>
          </p:cNvSpPr>
          <p:nvPr/>
        </p:nvSpPr>
        <p:spPr>
          <a:xfrm>
            <a:off x="822960" y="20073513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Technical Approach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3EDDC8-B15D-4000-859B-A0BF0B5D239E}"/>
              </a:ext>
            </a:extLst>
          </p:cNvPr>
          <p:cNvSpPr txBox="1">
            <a:spLocks/>
          </p:cNvSpPr>
          <p:nvPr/>
        </p:nvSpPr>
        <p:spPr>
          <a:xfrm>
            <a:off x="28011119" y="14169306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Lessons Learned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ADA00-8C2C-4486-8A43-1BB8E44E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55" y="12465643"/>
            <a:ext cx="7651909" cy="76078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7B5B472-99E9-421C-8B75-B001D6AB5FAA}"/>
              </a:ext>
            </a:extLst>
          </p:cNvPr>
          <p:cNvSpPr txBox="1">
            <a:spLocks/>
          </p:cNvSpPr>
          <p:nvPr/>
        </p:nvSpPr>
        <p:spPr>
          <a:xfrm>
            <a:off x="1446370" y="6522720"/>
            <a:ext cx="11155681" cy="8869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Construct autonomous mobile robot to compete in 3 minute round</a:t>
            </a: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Scoring Criteria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5 points for leaving home base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10 points for returning to home base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25 points for raising flag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Up to 15 points per cube move to colored corner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5 points per revolution around center</a:t>
            </a:r>
          </a:p>
        </p:txBody>
      </p:sp>
      <p:pic>
        <p:nvPicPr>
          <p:cNvPr id="1030" name="Picture 6" descr="https://lh3.googleusercontent.com/G0PnbAZfNDbRDRTbvNi5ofYhRWy4Th0wXyCNyCXPE66yzJQPrniiDzt4cNOcPsSGgO4OA6uG1a01m-BS-MyfY11sQbdk1U9R0XqqN1vr2TtwPJD0XnhNlKJldph_GytKoVSzBNJ8CS9GGdvRJ2sGPYj7yYxkiL5BgSNEk5w1CAiPF3PLPtqN6oCm_grNhTIVSOKUWm6JFy8OwzE4qTBpqO8GmsGW6xJLjCs7AyVw98Sn6t83lp1nasoGIHgCizhJcR9vzMac-MMYg7CHuKKilrqi1Xbvam1awYgi71rsfFpNcKTx7LcDyTM_ca1C-AFY6_CAv07VK_a8sLgqJs20JgeK2RSJVq_KvO8uYaDcE6xSUI1ekXckcu7VeMEtX0n4JLYDnBeSexPRSt2NYt4r2e8P9j8fr9eWeEGQKb97J982Oa7ALpnUcak5kpkGTUeP8jUJLoxnFL4GHDyLgeSpCNe623-dFcq96Y_7XBmjwXjFjbxBLu4QycAmePtZSdRN0s8Mhklp84BY91Vd4-lXPkmxlK-sb09aueeCNDwl3TjnNU87b8NjaS378hy2ra4D5dS1BhhfUQL14aMIJU0-9iPshjB0G3hBG0nzX3PWbYfAc2wIWrC9IwAxh9qY8g3tkcxDJe2qgbUcAxo1MFD5u_fVXW0tt4Dy=w1219-h915-no">
            <a:extLst>
              <a:ext uri="{FF2B5EF4-FFF2-40B4-BE49-F238E27FC236}">
                <a16:creationId xmlns:a16="http://schemas.microsoft.com/office/drawing/2014/main" id="{2B7FF1B8-5CD9-4B52-8E72-F76D8BB7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98" y="21563379"/>
            <a:ext cx="6978966" cy="5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JJnwNK9_Z5UyJ7xP4b7EV00OX2GKSmaCA7MLmddFgLj3BD94TIyqNAZW133n9UFmKGtYKmLdbYxlNJHWpiU0z6XSpXgiaUe7772OIRvGOw3nDr9Wu23bS-U0TI922U8kfXqHBivJiklWft5TZPPOMLQxKXOAdfNnnZZ89vvbSooSgxI6xroOgl41mC7h9tTqzju2kDLbRJtT74U9pQg2ncB1uj_fLkwamOixeiNDBmBRCHe2yiquWwOYBnpCChHG9QGbISEiJjFBeSZz50UiDSzboM7HhtlA9nkYioemMh3HM5_txXxUV69PcT9XEzPMq9TNlwUdwgq21b8WJqU6Z7x59rcNLxtE3HI8Hb_rCsyiWHS8eO0j6CwCS8LPLNliDgey_rKekQC-QEcoOJkhjnYZkTSNHZGY1WRhsBvYeBuu5ZjeK_P7bll4vT_kfjSd4PaygZmZRMgeLdeEby6RKKXvOwtzuYWAtZzkD9Lagv3sES2NhPvJNFioHru3RVCpuBOcH_9edKa5dwXndayJXgHdFckvnByrydIEzkXrym_7PR98V3Odf8WK9RKjyBfpW7jzJXVWVekE72Mg7c9ME6G3pFCkk25goWidkZAyaMuN_9rIhuzzun8K2uutuk6d1i9DUyPG8pmy07vs_c_lyGLy81pZo-5N=w1295-h914-no">
            <a:extLst>
              <a:ext uri="{FF2B5EF4-FFF2-40B4-BE49-F238E27FC236}">
                <a16:creationId xmlns:a16="http://schemas.microsoft.com/office/drawing/2014/main" id="{B1DB26D0-6AFF-40B6-99C1-1FE2D2E7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7275" y="24098113"/>
            <a:ext cx="11155681" cy="78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079A5E9-476B-4990-AE3A-5F3AC1F3D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905" y="14322789"/>
            <a:ext cx="9516417" cy="5999480"/>
          </a:xfrm>
          <a:prstGeom prst="rect">
            <a:avLst/>
          </a:prstGeom>
        </p:spPr>
      </p:pic>
      <p:pic>
        <p:nvPicPr>
          <p:cNvPr id="15" name="Picture 14" descr="A desk with a computer&#10;&#10;Description automatically generated">
            <a:extLst>
              <a:ext uri="{FF2B5EF4-FFF2-40B4-BE49-F238E27FC236}">
                <a16:creationId xmlns:a16="http://schemas.microsoft.com/office/drawing/2014/main" id="{CACB30C7-0F2C-4AA0-84BE-2B3F3A424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760" y="23359330"/>
            <a:ext cx="6112076" cy="814943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65DA511-D498-44A4-BBCA-C3B1C613C560}"/>
              </a:ext>
            </a:extLst>
          </p:cNvPr>
          <p:cNvSpPr txBox="1">
            <a:spLocks/>
          </p:cNvSpPr>
          <p:nvPr/>
        </p:nvSpPr>
        <p:spPr>
          <a:xfrm>
            <a:off x="491014" y="20991150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Mechanical: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0AA65B5-6A8C-4157-9EBC-1D9556D6B286}"/>
              </a:ext>
            </a:extLst>
          </p:cNvPr>
          <p:cNvSpPr txBox="1">
            <a:spLocks/>
          </p:cNvSpPr>
          <p:nvPr/>
        </p:nvSpPr>
        <p:spPr>
          <a:xfrm>
            <a:off x="14189505" y="5122062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Electrical Hardware: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3267B1-C7B3-4C49-A036-7A4A0664B460}"/>
              </a:ext>
            </a:extLst>
          </p:cNvPr>
          <p:cNvSpPr txBox="1">
            <a:spLocks/>
          </p:cNvSpPr>
          <p:nvPr/>
        </p:nvSpPr>
        <p:spPr>
          <a:xfrm>
            <a:off x="14189505" y="22875019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Localization: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6E35C1B-DB80-4D3C-98C2-0507E5A31626}"/>
              </a:ext>
            </a:extLst>
          </p:cNvPr>
          <p:cNvSpPr txBox="1">
            <a:spLocks/>
          </p:cNvSpPr>
          <p:nvPr/>
        </p:nvSpPr>
        <p:spPr>
          <a:xfrm>
            <a:off x="30908148" y="5016580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Navigation: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6495506-28A6-430E-9A8B-7B0A12189F3C}"/>
              </a:ext>
            </a:extLst>
          </p:cNvPr>
          <p:cNvSpPr txBox="1">
            <a:spLocks/>
          </p:cNvSpPr>
          <p:nvPr/>
        </p:nvSpPr>
        <p:spPr>
          <a:xfrm>
            <a:off x="14353936" y="12238540"/>
            <a:ext cx="11155681" cy="1223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ROS:</a:t>
            </a:r>
          </a:p>
        </p:txBody>
      </p:sp>
      <p:pic>
        <p:nvPicPr>
          <p:cNvPr id="19" name="Picture 18" descr="A picture containing indoor, grass, person, monitor&#10;&#10;Description automatically generated">
            <a:extLst>
              <a:ext uri="{FF2B5EF4-FFF2-40B4-BE49-F238E27FC236}">
                <a16:creationId xmlns:a16="http://schemas.microsoft.com/office/drawing/2014/main" id="{EB1C0AD9-C42B-4093-951E-572418DA52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15677"/>
          <a:stretch/>
        </p:blipFill>
        <p:spPr>
          <a:xfrm>
            <a:off x="37109399" y="5197085"/>
            <a:ext cx="6096000" cy="53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68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Agency FB</vt:lpstr>
      <vt:lpstr>Arial</vt:lpstr>
      <vt:lpstr>Bahnschrift Condensed</vt:lpstr>
      <vt:lpstr>Calibri</vt:lpstr>
      <vt:lpstr>Calibri Light</vt:lpstr>
      <vt:lpstr>Office Theme</vt:lpstr>
      <vt:lpstr>IEEE SoutheastCon 2019 Hardware Competition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SoutheastCon Hardware Competition Team</dc:title>
  <dc:creator>Matthew Castleberry</dc:creator>
  <cp:lastModifiedBy>Matthew Castleberry</cp:lastModifiedBy>
  <cp:revision>5</cp:revision>
  <dcterms:created xsi:type="dcterms:W3CDTF">2019-04-18T21:49:55Z</dcterms:created>
  <dcterms:modified xsi:type="dcterms:W3CDTF">2019-04-18T22:32:09Z</dcterms:modified>
</cp:coreProperties>
</file>